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033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92192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958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24726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5195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74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KuZX9WS_tfQ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64546" y="2244007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 defTabSz="1218987" rtl="1" fontAlgn="base">
              <a:defRPr/>
            </a:pPr>
            <a:r>
              <a:rPr lang="ar-AE" alt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(يُظهر معرفة بالحقوق والمسؤولية الفردية)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440593" y="5987534"/>
            <a:ext cx="53720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www.youtube.com/watch?v=KuZX9WS_tfQ</a:t>
            </a:r>
            <a:r>
              <a:rPr lang="ar-AE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5651" y="2052726"/>
            <a:ext cx="4865265" cy="351438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782291" y="1207717"/>
            <a:ext cx="4380807" cy="36933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algn="ctr" rtl="1" hangingPunct="0"/>
            <a:r>
              <a:rPr lang="ar-AE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فيديو </a:t>
            </a:r>
            <a:r>
              <a:rPr lang="ar-AE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عن أهم حقوق الفرد 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5945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عائشه الشامسي</cp:lastModifiedBy>
  <cp:revision>3</cp:revision>
  <dcterms:created xsi:type="dcterms:W3CDTF">2023-06-12T08:18:13Z</dcterms:created>
  <dcterms:modified xsi:type="dcterms:W3CDTF">2023-09-07T04:10:31Z</dcterms:modified>
</cp:coreProperties>
</file>